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sldIdLst>
    <p:sldId id="290" r:id="rId2"/>
    <p:sldId id="282" r:id="rId3"/>
    <p:sldId id="283" r:id="rId4"/>
    <p:sldId id="295" r:id="rId5"/>
    <p:sldId id="291" r:id="rId6"/>
    <p:sldId id="292" r:id="rId7"/>
    <p:sldId id="293" r:id="rId8"/>
    <p:sldId id="294" r:id="rId9"/>
    <p:sldId id="284" r:id="rId10"/>
    <p:sldId id="285" r:id="rId11"/>
    <p:sldId id="286" r:id="rId12"/>
    <p:sldId id="289" r:id="rId13"/>
    <p:sldId id="288" r:id="rId14"/>
    <p:sldId id="29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7C2B"/>
    <a:srgbClr val="FFD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03F326-0864-4BC1-A1D1-0EEED70A29D9}" v="771" dt="2019-11-20T06:51:12.9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5"/>
  </p:normalViewPr>
  <p:slideViewPr>
    <p:cSldViewPr snapToGrid="0" snapToObjects="1">
      <p:cViewPr>
        <p:scale>
          <a:sx n="108" d="100"/>
          <a:sy n="108" d="100"/>
        </p:scale>
        <p:origin x="736" y="3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21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0A133-3361-964A-8C55-755F5E466A34}" type="datetimeFigureOut">
              <a:rPr lang="en-US" smtClean="0"/>
              <a:t>11/20/19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F3209-4883-0640-954E-B38F02BD1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22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74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76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759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14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57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3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09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175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15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0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1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24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3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262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827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652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7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85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73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7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00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developer.apple.com/documentation/siriki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72EB5A2-5932-471E-B47D-1D1F712FC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9C1DD76-49B4-4D64-A94D-4C65FE6A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8A1EB15-C51E-43AE-BF99-B4E7B0BF1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7BD9E54-FCCC-492E-83E9-A932ABAC7656}"/>
              </a:ext>
            </a:extLst>
          </p:cNvPr>
          <p:cNvSpPr txBox="1"/>
          <p:nvPr/>
        </p:nvSpPr>
        <p:spPr>
          <a:xfrm>
            <a:off x="3679033" y="1082749"/>
            <a:ext cx="4825241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/>
              <a:t>Capstone</a:t>
            </a:r>
            <a:endParaRPr lang="en-US" sz="4000" b="1" dirty="0">
              <a:cs typeface="Calibri"/>
            </a:endParaRPr>
          </a:p>
          <a:p>
            <a:pPr algn="ctr"/>
            <a:r>
              <a:rPr lang="en-US" sz="4000" b="1" dirty="0">
                <a:cs typeface="Calibri"/>
              </a:rPr>
              <a:t>Use Case Exploration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61BCF448-0FE1-4CDF-9C85-9B27C1596B98}"/>
              </a:ext>
            </a:extLst>
          </p:cNvPr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765BDD22-FCB8-419B-AA10-413024B7B2CF}"/>
              </a:ext>
            </a:extLst>
          </p:cNvPr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B6C0ED8-3CA6-4474-90B3-DDB9E5B3C0AC}"/>
              </a:ext>
            </a:extLst>
          </p:cNvPr>
          <p:cNvSpPr txBox="1"/>
          <p:nvPr/>
        </p:nvSpPr>
        <p:spPr>
          <a:xfrm>
            <a:off x="4724400" y="3200400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 dirty="0"/>
              <a:t>IOS Team</a:t>
            </a:r>
            <a:endParaRPr lang="en-US" sz="240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976" y="4648525"/>
            <a:ext cx="1495335" cy="10006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27" y="4745083"/>
            <a:ext cx="3170437" cy="9040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2750" y="4449966"/>
            <a:ext cx="2795490" cy="139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37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(navigation)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Apple maps integration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Current location</a:t>
            </a:r>
          </a:p>
          <a:p>
            <a:r>
              <a:rPr lang="en-US" dirty="0">
                <a:latin typeface="Helvetica Neue"/>
                <a:ea typeface="Helvetica Neue" charset="0"/>
                <a:cs typeface="Helvetica Neue" charset="0"/>
              </a:rPr>
              <a:t>Field boundaries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10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01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(API)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Frameworks integration</a:t>
            </a:r>
          </a:p>
          <a:p>
            <a:pPr lvl="1"/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JDServices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AFNetworking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SBJson5</a:t>
            </a: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Bridge method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11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95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(Siri)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 Neue"/>
                <a:ea typeface="Helvetica Neue" charset="0"/>
                <a:cs typeface="Helvetica Neue" charset="0"/>
              </a:rPr>
              <a:t>Custom Intents</a:t>
            </a: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12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Picture 9" descr="A screenshot of a computer&#10;&#10;Description generated with high confidence">
            <a:extLst>
              <a:ext uri="{FF2B5EF4-FFF2-40B4-BE49-F238E27FC236}">
                <a16:creationId xmlns:a16="http://schemas.microsoft.com/office/drawing/2014/main" xmlns="" id="{B0E5EA6D-DF1B-4BF7-9D10-A7CF0A14A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9882" y="2632946"/>
            <a:ext cx="5988755" cy="30126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E54AADA-BD2A-4C02-80D8-89C88E317134}"/>
              </a:ext>
            </a:extLst>
          </p:cNvPr>
          <p:cNvSpPr txBox="1"/>
          <p:nvPr/>
        </p:nvSpPr>
        <p:spPr>
          <a:xfrm>
            <a:off x="7267977" y="6044485"/>
            <a:ext cx="56409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+mn-lt"/>
                <a:cs typeface="+mn-lt"/>
                <a:hlinkClick r:id="rId4"/>
              </a:rPr>
              <a:t>https://developer.apple.com/documentation/sirikit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58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Current development plan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8158" y="1797449"/>
            <a:ext cx="1700766" cy="17140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13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798" y="4257902"/>
            <a:ext cx="1438441" cy="143844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1741" y="2660585"/>
            <a:ext cx="2078986" cy="207898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753" y="3372835"/>
            <a:ext cx="700974" cy="70097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2663" y="2445597"/>
            <a:ext cx="4543023" cy="255545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218739" y="3057573"/>
            <a:ext cx="593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4569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Thank you!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14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89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Requirements gathering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Use case documenting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Initial Prototype and app mock up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Use case improvement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Siri dictation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Map integration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API integration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2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5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/>
                <a:ea typeface="Helvetica Neue Condensed" charset="0"/>
                <a:cs typeface="Helvetica Neue Condensed" charset="0"/>
              </a:rPr>
              <a:t>Use Cases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3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00888"/>
            <a:ext cx="8460179" cy="444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37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/>
                <a:ea typeface="Helvetica Neue Condensed" charset="0"/>
                <a:cs typeface="Helvetica Neue Condensed" charset="0"/>
              </a:rPr>
              <a:t>Use Cases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 Neue"/>
                <a:ea typeface="Helvetica Neue" charset="0"/>
                <a:cs typeface="Helvetica Neue" charset="0"/>
              </a:rPr>
              <a:t>Get nearby fields updates since the last visit</a:t>
            </a:r>
          </a:p>
          <a:p>
            <a:r>
              <a:rPr lang="en-US" dirty="0">
                <a:latin typeface="Helvetica Neue"/>
                <a:ea typeface="Helvetica Neue" charset="0"/>
                <a:cs typeface="Helvetica Neue" charset="0"/>
              </a:rPr>
              <a:t>Take a note</a:t>
            </a:r>
          </a:p>
          <a:p>
            <a:r>
              <a:rPr lang="en-US" dirty="0">
                <a:latin typeface="Helvetica Neue"/>
                <a:ea typeface="Helvetica Neue" charset="0"/>
                <a:cs typeface="Helvetica Neue" charset="0"/>
              </a:rPr>
              <a:t>Hear previous notes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Notifications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4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68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A2485CB3-CDE1-4250-975D-98E64F01D381}"/>
              </a:ext>
            </a:extLst>
          </p:cNvPr>
          <p:cNvSpPr/>
          <p:nvPr/>
        </p:nvSpPr>
        <p:spPr>
          <a:xfrm>
            <a:off x="0" y="6415851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E1B25C-EF84-4AFA-9AEE-00D9C688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Get nearby field updates since last visit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A7B927-378B-4D34-94F2-789234627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Context: The user is driving the car nearby his/her fields and wants to be updated about the current situation of his/her organizations to be able to react quickly by examining the field himself/herself immediately if he/she was nearby or call someone else responsible to react.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08455AD-49C5-4AB5-A6AA-190BD96DE4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3850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18B1510-F487-4AD2-8A0F-BD257112C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3850"/>
            <a:ext cx="41148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49B96A2-1DC9-4C45-943C-160B01CD0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3850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 smtClean="0">
                <a:solidFill>
                  <a:schemeClr val="bg1">
                    <a:lumMod val="95000"/>
                  </a:schemeClr>
                </a:solidFill>
              </a:rPr>
              <a:t>5</a:t>
            </a:fld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F5310836-03E3-428C-A3C5-782A2C0F57AD}"/>
              </a:ext>
            </a:extLst>
          </p:cNvPr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40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302733D-9C86-469B-AC4C-FD86B7058C42}"/>
              </a:ext>
            </a:extLst>
          </p:cNvPr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E1B25C-EF84-4AFA-9AEE-00D9C688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Take a note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A7B927-378B-4D34-94F2-789234627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Context: The user is driving nearby his/her strawberries field, he notices that the strawberries are Orange!! and would like to add a note to remind himself to call the agronomist to examine the field". </a:t>
            </a:r>
          </a:p>
          <a:p>
            <a:pPr marL="457200" indent="-457200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Alternative: the user wants to create a general note about the organization.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08455AD-49C5-4AB5-A6AA-190BD96DE4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3850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18B1510-F487-4AD2-8A0F-BD257112C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3850"/>
            <a:ext cx="41148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49B96A2-1DC9-4C45-943C-160B01CD0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3850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 smtClean="0">
                <a:solidFill>
                  <a:schemeClr val="bg1">
                    <a:lumMod val="95000"/>
                  </a:schemeClr>
                </a:solidFill>
              </a:rPr>
              <a:t>6</a:t>
            </a:fld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860F6CA-85AA-43A1-8766-BB8ADC41B13F}"/>
              </a:ext>
            </a:extLst>
          </p:cNvPr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5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19AFC50D-5564-4DCD-87F3-F1D8E570F3B2}"/>
              </a:ext>
            </a:extLst>
          </p:cNvPr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E1B25C-EF84-4AFA-9AEE-00D9C688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Read a note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A7B927-378B-4D34-94F2-789234627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Context: The user is driving by the nearby field and he/she wants to hear the previous notes created about the field, so he/she would be reminded of the previous important observations. </a:t>
            </a:r>
          </a:p>
          <a:p>
            <a:pPr marL="457200" indent="-457200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Alternative: the user wants to hear  general notes that he created yesterday (not related to nearby field) serving as a general reminder of the work that has to be done today.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08455AD-49C5-4AB5-A6AA-190BD96DE4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15725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18B1510-F487-4AD2-8A0F-BD257112C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15725"/>
            <a:ext cx="41148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49B96A2-1DC9-4C45-943C-160B01CD0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15725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 smtClean="0">
                <a:solidFill>
                  <a:schemeClr val="bg1">
                    <a:lumMod val="95000"/>
                  </a:schemeClr>
                </a:solidFill>
              </a:rPr>
              <a:t>7</a:t>
            </a:fld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75D7CA1B-F4A9-4150-8EC8-905CB1F962DB}"/>
              </a:ext>
            </a:extLst>
          </p:cNvPr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565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AE39279F-70DA-4C6A-9109-F550378391D8}"/>
              </a:ext>
            </a:extLst>
          </p:cNvPr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70DBAD2-633B-4181-A6DF-C5B1F7F3F8BB}"/>
              </a:ext>
            </a:extLst>
          </p:cNvPr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E1B25C-EF84-4AFA-9AEE-00D9C688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Notifications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A7B927-378B-4D34-94F2-789234627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Context: The user is driving his car to work or vacation and still wants to be notified about any critical situation (Severity of the notification: High) regarding his/her organization to be able to react quickly by examining the field by himself/herself immediately if he/she was nearby or call someone else responsible to react. 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08455AD-49C5-4AB5-A6AA-190BD96DE4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03850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18B1510-F487-4AD2-8A0F-BD257112C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03850"/>
            <a:ext cx="41148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49B96A2-1DC9-4C45-943C-160B01CD0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03850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 smtClean="0">
                <a:solidFill>
                  <a:schemeClr val="bg1">
                    <a:lumMod val="95000"/>
                  </a:schemeClr>
                </a:solidFill>
              </a:rPr>
              <a:t>8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103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(iOS)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Log in Screen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Dashboard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Navigation menu</a:t>
            </a:r>
          </a:p>
          <a:p>
            <a:r>
              <a:rPr lang="en-US" dirty="0">
                <a:latin typeface="Helvetica Neue"/>
                <a:ea typeface="Helvetica Neue" charset="0"/>
                <a:cs typeface="Helvetica Neue" charset="0"/>
              </a:rPr>
              <a:t>Create Notes</a:t>
            </a:r>
          </a:p>
          <a:p>
            <a:r>
              <a:rPr lang="en-US" dirty="0">
                <a:latin typeface="Helvetica Neue"/>
                <a:ea typeface="Helvetica Neue" charset="0"/>
                <a:cs typeface="Helvetica Neue" charset="0"/>
              </a:rPr>
              <a:t>Updates since the last visit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smtClean="0">
                <a:solidFill>
                  <a:schemeClr val="bg1">
                    <a:lumMod val="95000"/>
                  </a:schemeClr>
                </a:solidFill>
              </a:rPr>
              <a:t>20.11.2019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9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26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3595</TotalTime>
  <Words>213</Words>
  <Application>Microsoft Macintosh PowerPoint</Application>
  <PresentationFormat>Widescreen</PresentationFormat>
  <Paragraphs>101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Calibri Light</vt:lpstr>
      <vt:lpstr>Helvetica Neue</vt:lpstr>
      <vt:lpstr>Helvetica Neue Condensed</vt:lpstr>
      <vt:lpstr>Arial</vt:lpstr>
      <vt:lpstr>Office Theme</vt:lpstr>
      <vt:lpstr>PowerPoint Presentation</vt:lpstr>
      <vt:lpstr>Recap</vt:lpstr>
      <vt:lpstr>Use Cases</vt:lpstr>
      <vt:lpstr>Use Cases</vt:lpstr>
      <vt:lpstr>Get nearby field updates since last visit</vt:lpstr>
      <vt:lpstr>Take a note</vt:lpstr>
      <vt:lpstr>Read a note</vt:lpstr>
      <vt:lpstr>Notifications</vt:lpstr>
      <vt:lpstr>Implementation (iOS)</vt:lpstr>
      <vt:lpstr>Implementation (navigation)</vt:lpstr>
      <vt:lpstr>Implementation (API)</vt:lpstr>
      <vt:lpstr>Implementation (Siri)</vt:lpstr>
      <vt:lpstr>Current development plan</vt:lpstr>
      <vt:lpstr>Thank you!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Requirements</dc:title>
  <dc:creator>Md. Nabid Imteaj</dc:creator>
  <cp:lastModifiedBy>Md. Nabid Imteaj</cp:lastModifiedBy>
  <cp:revision>207</cp:revision>
  <dcterms:created xsi:type="dcterms:W3CDTF">2019-10-21T07:54:10Z</dcterms:created>
  <dcterms:modified xsi:type="dcterms:W3CDTF">2019-11-20T09:43:41Z</dcterms:modified>
</cp:coreProperties>
</file>

<file path=docProps/thumbnail.jpeg>
</file>